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1" r:id="rId4"/>
    <p:sldId id="262" r:id="rId5"/>
    <p:sldId id="263" r:id="rId6"/>
    <p:sldId id="260" r:id="rId7"/>
    <p:sldId id="265" r:id="rId8"/>
    <p:sldId id="280" r:id="rId9"/>
    <p:sldId id="282" r:id="rId10"/>
    <p:sldId id="281" r:id="rId11"/>
    <p:sldId id="274" r:id="rId12"/>
    <p:sldId id="275" r:id="rId13"/>
    <p:sldId id="268" r:id="rId14"/>
    <p:sldId id="279" r:id="rId15"/>
    <p:sldId id="269" r:id="rId16"/>
    <p:sldId id="271" r:id="rId17"/>
    <p:sldId id="272" r:id="rId18"/>
    <p:sldId id="273" r:id="rId19"/>
    <p:sldId id="276" r:id="rId20"/>
    <p:sldId id="270" r:id="rId21"/>
    <p:sldId id="277" r:id="rId22"/>
    <p:sldId id="278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gistic Regression Code&amp;Math" id="{07EEF65B-546F-AF47-995C-F0366DA6A3DA}">
          <p14:sldIdLst>
            <p14:sldId id="256"/>
          </p14:sldIdLst>
        </p14:section>
        <p14:section name="Exploring Data" id="{26890F1C-EF45-FE49-9B73-109E21F6E91D}">
          <p14:sldIdLst>
            <p14:sldId id="257"/>
            <p14:sldId id="261"/>
            <p14:sldId id="262"/>
            <p14:sldId id="263"/>
            <p14:sldId id="260"/>
          </p14:sldIdLst>
        </p14:section>
        <p14:section name="SkLearn Logistic Regression" id="{D84D4B6A-27EE-0B41-847F-BE1A70EC0C66}">
          <p14:sldIdLst>
            <p14:sldId id="265"/>
            <p14:sldId id="280"/>
            <p14:sldId id="282"/>
            <p14:sldId id="281"/>
            <p14:sldId id="274"/>
            <p14:sldId id="275"/>
          </p14:sldIdLst>
        </p14:section>
        <p14:section name="Logistic Regression Model" id="{356C4F66-4C04-AE44-93A8-8E014FF2FB01}">
          <p14:sldIdLst>
            <p14:sldId id="268"/>
            <p14:sldId id="279"/>
          </p14:sldIdLst>
        </p14:section>
        <p14:section name="Sigmoid" id="{FA9AE1D2-B32E-AD41-8F35-C8639EB70F7B}">
          <p14:sldIdLst>
            <p14:sldId id="269"/>
            <p14:sldId id="271"/>
          </p14:sldIdLst>
        </p14:section>
        <p14:section name="Loss Function" id="{7A5B09C6-9FC0-A34C-AE97-83BB7FCD5F34}">
          <p14:sldIdLst>
            <p14:sldId id="272"/>
            <p14:sldId id="273"/>
          </p14:sldIdLst>
        </p14:section>
        <p14:section name="Derivative" id="{B30A395E-E5EC-0446-B9C3-331A806F824F}">
          <p14:sldIdLst>
            <p14:sldId id="276"/>
          </p14:sldIdLst>
        </p14:section>
        <p14:section name="Gradient Descent" id="{6FD10594-EBD1-1E43-AD89-F41946EFB084}">
          <p14:sldIdLst>
            <p14:sldId id="270"/>
            <p14:sldId id="277"/>
            <p14:sldId id="278"/>
          </p14:sldIdLst>
        </p14:section>
        <p14:section name="Conclusion" id="{48CBE597-6FF7-ED44-92C8-F826C5F93FCB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2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B9AFAB-B485-414C-9668-25046AD48B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3DFC-4FBC-E74C-BABC-D79B5E7FD8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5EEE2-81C8-B543-861B-AE045BA7079C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CCBFD-04AD-FA44-B76A-2EC40A643E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Ka|Ve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F14E7-522E-F644-9C71-2E8CFD2FC7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8FCC-AF8D-AF44-B7C9-80526EDF1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032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5F5FD-C10D-BB46-A58B-0646C5C1D8CB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Ka|Ve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7CB83-41F2-4146-B789-90E77B618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256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E8CBDC2D-DFBB-7443-966A-22B41FD4D95F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17DE-F9A2-C546-946D-B26FD0D30A4B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3D6A4E2-ACFA-9E42-9AE3-73EF8F160AD8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6F02-536B-1F47-B25D-3F30FA3A44C2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76F60D1-8E4D-844E-B697-5A13F4AFABA1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1F491ED-8EA4-484D-8D1C-6DBA2C7F43CE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13D0F6-190C-EA49-A0D6-48B9E4ADF989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A61B-83BE-5D4D-9A63-0E9B863125A9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76C61D-2770-0D49-BDE3-AE77020E9ACB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3EC5-2002-784F-AF64-74300EE4180C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CC33748-911F-1743-85F1-F94F284928EE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96A4-C24F-B741-9E3C-890C08E68222}" type="datetime1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8BF-A8E0-3847-991A-7FF151B74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A3591-4794-434A-881A-4C8F8ED1D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Uzay Çetin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532C-2C3B-FD48-9B34-2FF67075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673" y="5945627"/>
            <a:ext cx="2703327" cy="912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645C7-0749-5142-8EF9-F2529B63F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1"/>
            <a:ext cx="3647379" cy="907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D0545-3244-474D-8CF3-1027995E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47379" cy="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7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6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EA69D-D56B-0148-AE80-CF292BE1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2E35E-7248-5F46-B239-E2EC559B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133" y="1544027"/>
            <a:ext cx="4028788" cy="3243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65BA3-E1DB-934B-B25F-79E1223E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36" y="1507234"/>
            <a:ext cx="8112063" cy="32651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E32307-A020-CD44-B953-BD9E1A58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</p:spTree>
    <p:extLst>
      <p:ext uri="{BB962C8B-B14F-4D97-AF65-F5344CB8AC3E}">
        <p14:creationId xmlns:p14="http://schemas.microsoft.com/office/powerpoint/2010/main" val="99815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CECF94-D01C-459E-AF55-CEE99A077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7873" y="480060"/>
            <a:ext cx="538711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56FFC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4923B-17CD-5A40-AC2E-494D23FE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132504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87390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56FFC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4750E-275C-864D-A810-EBEDC378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354" y="1886159"/>
            <a:ext cx="4372183" cy="3300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C941D7-E847-A74D-BAA8-CCEECF43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64" y="1905333"/>
            <a:ext cx="4379773" cy="27592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A440B5-0762-5E45-96A9-FD65F010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454563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Ka | Ve     Dr. Uzay Çetin </a:t>
            </a:r>
          </a:p>
        </p:txBody>
      </p:sp>
    </p:spTree>
    <p:extLst>
      <p:ext uri="{BB962C8B-B14F-4D97-AF65-F5344CB8AC3E}">
        <p14:creationId xmlns:p14="http://schemas.microsoft.com/office/powerpoint/2010/main" val="398114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8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EF34D-150F-3A49-8D28-81E7FF62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132504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E66C5C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5DFDD-01AB-A14A-8EF2-18B36A9D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89" y="643467"/>
            <a:ext cx="6632221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C475D8-9ED5-684F-8863-E9293E70B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454563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</p:spTree>
    <p:extLst>
      <p:ext uri="{BB962C8B-B14F-4D97-AF65-F5344CB8AC3E}">
        <p14:creationId xmlns:p14="http://schemas.microsoft.com/office/powerpoint/2010/main" val="209104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5148-DA7E-6949-8546-4AE13ECA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Hand-made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D7B76-2F8C-6A4B-9899-4A226A6CB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Paramaters</a:t>
            </a:r>
            <a:r>
              <a:rPr lang="en-US" dirty="0"/>
              <a:t>                               </a:t>
            </a:r>
            <a:r>
              <a:rPr lang="en-US" b="1" dirty="0"/>
              <a:t>w = [w0, …, wd], b</a:t>
            </a:r>
          </a:p>
          <a:p>
            <a:r>
              <a:rPr lang="en-US" dirty="0"/>
              <a:t>Construct Model                                  </a:t>
            </a:r>
            <a:r>
              <a:rPr lang="en-US" b="1" dirty="0"/>
              <a:t>a = sigmoid(</a:t>
            </a:r>
            <a:r>
              <a:rPr lang="en-US" b="1" dirty="0" err="1"/>
              <a:t>wX+b</a:t>
            </a:r>
            <a:r>
              <a:rPr lang="en-US" b="1" dirty="0"/>
              <a:t>)</a:t>
            </a:r>
          </a:p>
          <a:p>
            <a:r>
              <a:rPr lang="en-US" dirty="0"/>
              <a:t>Compute Loss Function                      </a:t>
            </a:r>
            <a:r>
              <a:rPr lang="en-US" b="1" dirty="0"/>
              <a:t>J = Loss(a, y)</a:t>
            </a:r>
          </a:p>
          <a:p>
            <a:r>
              <a:rPr lang="en-US" dirty="0"/>
              <a:t>Find Derivatives                                    </a:t>
            </a:r>
            <a:r>
              <a:rPr lang="en-US" b="1" dirty="0" err="1"/>
              <a:t>dJ</a:t>
            </a:r>
            <a:r>
              <a:rPr lang="en-US" b="1" dirty="0"/>
              <a:t>/</a:t>
            </a:r>
            <a:r>
              <a:rPr lang="en-US" b="1" dirty="0" err="1"/>
              <a:t>dw</a:t>
            </a:r>
            <a:r>
              <a:rPr lang="en-US" b="1" dirty="0"/>
              <a:t>, </a:t>
            </a:r>
            <a:r>
              <a:rPr lang="en-US" b="1" dirty="0" err="1"/>
              <a:t>dJ</a:t>
            </a:r>
            <a:r>
              <a:rPr lang="en-US" b="1" dirty="0"/>
              <a:t>/</a:t>
            </a:r>
            <a:r>
              <a:rPr lang="en-US" b="1" dirty="0" err="1"/>
              <a:t>db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r>
              <a:rPr lang="en-US" dirty="0"/>
              <a:t>Apply Gradient </a:t>
            </a:r>
            <a:br>
              <a:rPr lang="en-US" dirty="0"/>
            </a:br>
            <a:r>
              <a:rPr lang="en-US" dirty="0"/>
              <a:t>Descent Algorithm</a:t>
            </a:r>
            <a:br>
              <a:rPr lang="en-US" dirty="0"/>
            </a:br>
            <a:r>
              <a:rPr lang="en-US" dirty="0"/>
              <a:t>                                                                    </a:t>
            </a:r>
            <a:r>
              <a:rPr lang="en-US" b="1" dirty="0"/>
              <a:t>repeat:</a:t>
            </a:r>
            <a:br>
              <a:rPr lang="en-US" dirty="0"/>
            </a:br>
            <a:r>
              <a:rPr lang="en-US" sz="1600" dirty="0"/>
              <a:t>                                                                                     </a:t>
            </a:r>
            <a:r>
              <a:rPr lang="en-US" sz="1200" b="1" dirty="0"/>
              <a:t>w = w – alpha </a:t>
            </a:r>
            <a:r>
              <a:rPr lang="en-US" sz="1200" b="1" dirty="0" err="1"/>
              <a:t>dJ</a:t>
            </a:r>
            <a:r>
              <a:rPr lang="en-US" sz="1200" b="1" dirty="0"/>
              <a:t>/</a:t>
            </a:r>
            <a:r>
              <a:rPr lang="en-US" sz="1200" b="1" dirty="0" err="1"/>
              <a:t>dw</a:t>
            </a:r>
            <a:endParaRPr lang="en-US" sz="1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5E83F-6016-7745-A2C8-5E3CEAC8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E010F-00F4-E346-9397-A2D5DBD2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5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C25222-2CFD-7143-804A-570D8897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6E7A8-D96B-B44E-BECD-0A4C6169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6F260-8CEA-B94E-8FDE-3BE9E4DA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8" y="1704373"/>
            <a:ext cx="11044843" cy="3607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0B44C-9762-FC45-A84F-C01043BAF742}"/>
              </a:ext>
            </a:extLst>
          </p:cNvPr>
          <p:cNvSpPr txBox="1"/>
          <p:nvPr/>
        </p:nvSpPr>
        <p:spPr>
          <a:xfrm>
            <a:off x="170687" y="320040"/>
            <a:ext cx="5925312" cy="677197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2500" lnSpcReduction="10000"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spc="-15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8BB5A-302B-6246-988E-71FC60A536D0}"/>
              </a:ext>
            </a:extLst>
          </p:cNvPr>
          <p:cNvSpPr/>
          <p:nvPr/>
        </p:nvSpPr>
        <p:spPr>
          <a:xfrm>
            <a:off x="339437" y="1399032"/>
            <a:ext cx="11513126" cy="411175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7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864E5-1BCE-3042-888F-5C4969B4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BA283-26FE-5C4C-BD7F-D70F7D14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530" y="938318"/>
            <a:ext cx="7462032" cy="49622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FBA4FA-7801-9D44-A7C3-61EDAB6C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</p:spTree>
    <p:extLst>
      <p:ext uri="{BB962C8B-B14F-4D97-AF65-F5344CB8AC3E}">
        <p14:creationId xmlns:p14="http://schemas.microsoft.com/office/powerpoint/2010/main" val="3894450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7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Isosceles Triangle 198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5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34DCE44-9D39-BC4B-B874-C1FAAD44A808}"/>
              </a:ext>
            </a:extLst>
          </p:cNvPr>
          <p:cNvSpPr txBox="1"/>
          <p:nvPr/>
        </p:nvSpPr>
        <p:spPr>
          <a:xfrm>
            <a:off x="7417632" y="755416"/>
            <a:ext cx="3849624" cy="1221329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Derivative of Sigmoid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864E5-1BCE-3042-888F-5C4969B4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609D9-FE5E-6542-A716-9DB51113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38" y="960214"/>
            <a:ext cx="5164801" cy="4919472"/>
          </a:xfrm>
          <a:prstGeom prst="rect">
            <a:avLst/>
          </a:prstGeom>
          <a:ln w="12700">
            <a:noFill/>
          </a:ln>
        </p:spPr>
      </p:pic>
      <p:sp>
        <p:nvSpPr>
          <p:cNvPr id="227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FBA4FA-7801-9D44-A7C3-61EDAB6C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BA916-1D95-E841-9BD0-AB36AA36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29" y="2641596"/>
            <a:ext cx="3838043" cy="31857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F928F4-7A31-9146-894D-0F71486F0329}"/>
              </a:ext>
            </a:extLst>
          </p:cNvPr>
          <p:cNvSpPr/>
          <p:nvPr/>
        </p:nvSpPr>
        <p:spPr>
          <a:xfrm>
            <a:off x="7572829" y="2450592"/>
            <a:ext cx="4135510" cy="3593782"/>
          </a:xfrm>
          <a:prstGeom prst="rect">
            <a:avLst/>
          </a:prstGeom>
          <a:noFill/>
          <a:ln w="25400">
            <a:solidFill>
              <a:schemeClr val="accent1">
                <a:shade val="50000"/>
                <a:shade val="90000"/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6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864E5-1BCE-3042-888F-5C4969B4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A2283-0249-8A4A-B174-835D521AD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82" y="938318"/>
            <a:ext cx="7139929" cy="49622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FBA4FA-7801-9D44-A7C3-61EDAB6C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</p:spTree>
    <p:extLst>
      <p:ext uri="{BB962C8B-B14F-4D97-AF65-F5344CB8AC3E}">
        <p14:creationId xmlns:p14="http://schemas.microsoft.com/office/powerpoint/2010/main" val="2107998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34DCE44-9D39-BC4B-B874-C1FAAD44A808}"/>
              </a:ext>
            </a:extLst>
          </p:cNvPr>
          <p:cNvSpPr txBox="1"/>
          <p:nvPr/>
        </p:nvSpPr>
        <p:spPr>
          <a:xfrm>
            <a:off x="7524709" y="2592895"/>
            <a:ext cx="3849624" cy="777444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Loss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864E5-1BCE-3042-888F-5C4969B4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C66EF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FBA4FA-7801-9D44-A7C3-61EDAB6C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CFEC07-1C0E-934C-9B47-3A8A7FD0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16" y="3347459"/>
            <a:ext cx="4744911" cy="2742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E64E0-8B25-0F43-8274-B5855662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66" y="1331307"/>
            <a:ext cx="5824236" cy="42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2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02B46-198B-6448-AF33-15CB6CAF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78FD0-24EC-FF4A-AA19-99E06F28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65" y="938318"/>
            <a:ext cx="5575562" cy="49622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5B383E-E8BC-744A-9518-5B7828DE0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</p:spTree>
    <p:extLst>
      <p:ext uri="{BB962C8B-B14F-4D97-AF65-F5344CB8AC3E}">
        <p14:creationId xmlns:p14="http://schemas.microsoft.com/office/powerpoint/2010/main" val="29477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56CF0-48B1-D84D-B157-675310AA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Data</a:t>
            </a:r>
            <a:br>
              <a:rPr lang="en-US" sz="5400" dirty="0"/>
            </a:br>
            <a:r>
              <a:rPr lang="en-US" sz="2400" dirty="0"/>
              <a:t>(Ex: Titanic)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87A36-4D7A-474C-81C7-EABAC43E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19434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262E9-A3C0-A04C-B072-C2D55681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382456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Ka | </a:t>
            </a:r>
            <a:r>
              <a:rPr lang="en-US" dirty="0" err="1"/>
              <a:t>Ve</a:t>
            </a:r>
            <a:r>
              <a:rPr lang="en-US" dirty="0"/>
              <a:t>     Dr. Uzay Çetin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237546-9EF3-CA41-951F-A4BE536D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889" y="1298425"/>
            <a:ext cx="4800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04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34DCE44-9D39-BC4B-B874-C1FAAD44A808}"/>
              </a:ext>
            </a:extLst>
          </p:cNvPr>
          <p:cNvSpPr txBox="1"/>
          <p:nvPr/>
        </p:nvSpPr>
        <p:spPr>
          <a:xfrm>
            <a:off x="7550663" y="1455611"/>
            <a:ext cx="3849624" cy="2312521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Logistic Regression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864E5-1BCE-3042-888F-5C4969B4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FBA4FA-7801-9D44-A7C3-61EDAB6C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51E3BBD-82BC-BD47-9331-0140E5B3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8" y="2248883"/>
            <a:ext cx="5865026" cy="19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28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F74A9-7B02-1348-9BE2-64D9C0C7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132504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671FC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1E61F-126E-504A-AA95-2CBBD416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16" y="643467"/>
            <a:ext cx="5320367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5CE997-6D39-064C-99CB-FD595376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454563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</p:spTree>
    <p:extLst>
      <p:ext uri="{BB962C8B-B14F-4D97-AF65-F5344CB8AC3E}">
        <p14:creationId xmlns:p14="http://schemas.microsoft.com/office/powerpoint/2010/main" val="229492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39">
            <a:extLst>
              <a:ext uri="{FF2B5EF4-FFF2-40B4-BE49-F238E27FC236}">
                <a16:creationId xmlns:a16="http://schemas.microsoft.com/office/drawing/2014/main" id="{BECECF94-D01C-459E-AF55-CEE99A077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7873" y="480060"/>
            <a:ext cx="538711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165FD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92EC6-CEAD-1E4C-85E6-76E1D489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132504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2" name="Rectangle 6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87390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165FD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12A88-712A-1949-B852-BC4540CD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61" y="1201852"/>
            <a:ext cx="4372183" cy="4450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77595-3ED4-5C46-8FE3-AB4A3B81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40" y="1570954"/>
            <a:ext cx="4379773" cy="371185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7BAA8A-8199-5F4C-9EAE-A7B0FAE8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454563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Ka | Ve     Dr. Uzay Çetin </a:t>
            </a:r>
          </a:p>
        </p:txBody>
      </p:sp>
    </p:spTree>
    <p:extLst>
      <p:ext uri="{BB962C8B-B14F-4D97-AF65-F5344CB8AC3E}">
        <p14:creationId xmlns:p14="http://schemas.microsoft.com/office/powerpoint/2010/main" val="207370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2012D3-D1A5-2F4C-A885-2833FD23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25CDF-C23C-E041-9C9F-DBFFD3A9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FAC85-953E-C94D-904C-B1A54E3E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22" y="1415549"/>
            <a:ext cx="3175000" cy="317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1BA71-C0DC-CF46-A54F-F419DE0FF26F}"/>
              </a:ext>
            </a:extLst>
          </p:cNvPr>
          <p:cNvSpPr txBox="1"/>
          <p:nvPr/>
        </p:nvSpPr>
        <p:spPr>
          <a:xfrm>
            <a:off x="5635415" y="2670454"/>
            <a:ext cx="48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May The Data Be With You :)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D2EC5-4844-EF41-A753-3D64B1BF4EFF}"/>
              </a:ext>
            </a:extLst>
          </p:cNvPr>
          <p:cNvSpPr txBox="1"/>
          <p:nvPr/>
        </p:nvSpPr>
        <p:spPr>
          <a:xfrm>
            <a:off x="3004699" y="5006871"/>
            <a:ext cx="25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uzaycetin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5911E0-8B72-014E-815C-115E0D8C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16" y="4988126"/>
            <a:ext cx="463469" cy="463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C4F62-8D81-BF4D-9B8E-7D614921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316" y="4472322"/>
            <a:ext cx="464831" cy="464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6EDAB-AEA3-B340-BC06-B0F4261A88D2}"/>
              </a:ext>
            </a:extLst>
          </p:cNvPr>
          <p:cNvSpPr txBox="1"/>
          <p:nvPr/>
        </p:nvSpPr>
        <p:spPr>
          <a:xfrm>
            <a:off x="3015434" y="4590549"/>
            <a:ext cx="227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uzay00@gmail.com</a:t>
            </a:r>
          </a:p>
        </p:txBody>
      </p:sp>
    </p:spTree>
    <p:extLst>
      <p:ext uri="{BB962C8B-B14F-4D97-AF65-F5344CB8AC3E}">
        <p14:creationId xmlns:p14="http://schemas.microsoft.com/office/powerpoint/2010/main" val="380324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11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9" name="Group 32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0" name="Rectangle 37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39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E01E76-FB53-DD44-9B1B-D3AB551A4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chemeClr val="tx2"/>
                </a:solidFill>
              </a:rPr>
              <a:t>Python Libraries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7CA83-DB4B-F542-94B9-F725386A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2" name="Rectangle 60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EE6A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A0C35-E85B-8D48-BC96-1C32119E1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FAE2D-BE20-7247-BFA2-73307BE2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08" y="838325"/>
            <a:ext cx="4273926" cy="501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AF8A8E-5D22-E64C-A44B-214D6339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4318B2-0C58-874B-93DE-9EF487C0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EBA75-897D-7846-872D-80A5099C5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" y="87306"/>
            <a:ext cx="9258371" cy="6679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B4226-F785-6F4E-B097-628D6D5EDF87}"/>
              </a:ext>
            </a:extLst>
          </p:cNvPr>
          <p:cNvSpPr txBox="1"/>
          <p:nvPr/>
        </p:nvSpPr>
        <p:spPr>
          <a:xfrm>
            <a:off x="9391583" y="2107192"/>
            <a:ext cx="28813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observations? </a:t>
            </a:r>
          </a:p>
          <a:p>
            <a:r>
              <a:rPr lang="en-US" sz="1200" dirty="0"/>
              <a:t>(n =891)</a:t>
            </a:r>
          </a:p>
          <a:p>
            <a:endParaRPr lang="en-US" dirty="0"/>
          </a:p>
          <a:p>
            <a:r>
              <a:rPr lang="en-US" dirty="0"/>
              <a:t>How many features? </a:t>
            </a:r>
          </a:p>
          <a:p>
            <a:r>
              <a:rPr lang="en-US" sz="1200" dirty="0"/>
              <a:t>(d = 3)</a:t>
            </a:r>
          </a:p>
        </p:txBody>
      </p:sp>
    </p:spTree>
    <p:extLst>
      <p:ext uri="{BB962C8B-B14F-4D97-AF65-F5344CB8AC3E}">
        <p14:creationId xmlns:p14="http://schemas.microsoft.com/office/powerpoint/2010/main" val="272121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656CF0-48B1-D84D-B157-675310AA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87A36-4D7A-474C-81C7-EABAC43E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19434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262E9-A3C0-A04C-B072-C2D55681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382456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502B3-262A-9D4B-AB5B-C93FFD19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01" y="1252700"/>
            <a:ext cx="5740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997B-CBE0-3A43-910C-BCFCD182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7</a:t>
            </a:r>
            <a:r>
              <a:rPr lang="en-US" baseline="30000" dirty="0"/>
              <a:t>th</a:t>
            </a:r>
            <a:r>
              <a:rPr lang="en-US" dirty="0"/>
              <a:t> person alive?</a:t>
            </a:r>
            <a:br>
              <a:rPr lang="en-US" dirty="0"/>
            </a:br>
            <a:r>
              <a:rPr lang="en-US" sz="1600" dirty="0"/>
              <a:t>(3</a:t>
            </a:r>
            <a:r>
              <a:rPr lang="en-US" sz="1600" baseline="30000" dirty="0"/>
              <a:t>rd</a:t>
            </a:r>
            <a:r>
              <a:rPr lang="en-US" sz="1600" dirty="0"/>
              <a:t> class 2 years old  baby boy,  </a:t>
            </a:r>
            <a:br>
              <a:rPr lang="en-US" sz="1600" dirty="0"/>
            </a:br>
            <a:r>
              <a:rPr lang="en-US" sz="1600" dirty="0"/>
              <a:t>couldn’t make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F7CE-4158-CD4F-A6B4-C005545DE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089F6-DCA7-8940-A733-723D05EA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    Dr. Uzay Çetin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71A50-C2FF-CC42-8937-DA5EA8D4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58709-BA2D-344D-8DBA-10E03937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47" y="1483470"/>
            <a:ext cx="6134060" cy="40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55D42-07E2-2A4B-9CA1-AE71CEFF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8108E7-156D-654D-8695-777A1748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C1655-FBE1-124E-9AF3-5A1DFE055DE9}"/>
              </a:ext>
            </a:extLst>
          </p:cNvPr>
          <p:cNvSpPr txBox="1"/>
          <p:nvPr/>
        </p:nvSpPr>
        <p:spPr>
          <a:xfrm>
            <a:off x="469582" y="-12290"/>
            <a:ext cx="803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SKLEARN 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0232B-CFFB-4E42-A779-D7A29AA4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" y="616586"/>
            <a:ext cx="11777188" cy="55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F629D-F723-2441-9464-1BD73AAA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9514C-635C-DE44-8D94-60479AB7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61" y="1380721"/>
            <a:ext cx="5436594" cy="4077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FA9CA-9065-3F43-BBDB-AB6A49CA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84" y="2318533"/>
            <a:ext cx="5436594" cy="22018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32D70C-5844-3144-BAF3-3ADACCFB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Ka | Ve     Dr. Uzay Çetin </a:t>
            </a:r>
          </a:p>
        </p:txBody>
      </p:sp>
    </p:spTree>
    <p:extLst>
      <p:ext uri="{BB962C8B-B14F-4D97-AF65-F5344CB8AC3E}">
        <p14:creationId xmlns:p14="http://schemas.microsoft.com/office/powerpoint/2010/main" val="19116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072FF-C3B9-F945-B870-AA5ED23A5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BBCDA-7BD0-9B47-A761-E80B955B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7" y="172673"/>
            <a:ext cx="3001899" cy="20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7017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</Words>
  <Application>Microsoft Macintosh PowerPoint</Application>
  <PresentationFormat>Widescreen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Rockwell</vt:lpstr>
      <vt:lpstr>Wingdings</vt:lpstr>
      <vt:lpstr>Atlas</vt:lpstr>
      <vt:lpstr>Logistic Regression</vt:lpstr>
      <vt:lpstr>Data (Ex: Titanic)</vt:lpstr>
      <vt:lpstr>Python Libraries</vt:lpstr>
      <vt:lpstr>PowerPoint Presentation</vt:lpstr>
      <vt:lpstr>Data</vt:lpstr>
      <vt:lpstr>Is 7th person alive? (3rd class 2 years old  baby boy,   couldn’t make 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Hand-made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Uzay Çetin</dc:creator>
  <cp:lastModifiedBy>Uzay Çetin</cp:lastModifiedBy>
  <cp:revision>2</cp:revision>
  <dcterms:created xsi:type="dcterms:W3CDTF">2019-09-30T16:36:04Z</dcterms:created>
  <dcterms:modified xsi:type="dcterms:W3CDTF">2019-10-13T08:21:38Z</dcterms:modified>
</cp:coreProperties>
</file>